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7" r:id="rId5"/>
    <p:sldId id="266"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F68F4-7C82-40E4-9590-CCA506BED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626E3D0-CA8E-4654-B532-01E2061987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ED6F26B-6711-400E-8009-089BA7BC0DD3}"/>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5EB01A3F-D95C-4E2A-A5B7-FC66A0536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D15517-81C7-4C81-B6B3-2C3471141411}"/>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79178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F2804-BB91-4594-8827-492148E9FC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23784ED-4BBB-4AD0-B0FD-1EA3A42B98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994EF8-5397-4F9C-985F-A321B344250B}"/>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8A495568-C2E1-464F-A4FC-FCD175DA1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A019623-0C42-4B09-B588-EEC7AA74DAB8}"/>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6164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1D7836-CF55-4420-80B3-CF6D3C864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2BB4DF6-F76C-495C-8EFC-C8A71C6E2A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F8D9FC-8CB3-4873-A5D0-C98CEE7A88A6}"/>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D1C90548-D9B5-43F0-A333-6AB44650B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439E6C-D314-4EC8-A183-D1E7108335DE}"/>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145234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6DC6C2-2C49-4B44-A9DE-D230BA6C3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0DE91BE-5A5F-4E4C-AF66-7360A2241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9BB2F5-4CE0-46C0-996E-8A24249504C3}"/>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89C696AA-EF7E-4D5D-93E4-029E4136F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D148C7-2043-4484-9142-0910399774F2}"/>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225153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F346E-3B32-41A8-9597-C7B7BF555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FDCF18B-E688-4754-A752-70719F4EF6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0F6A1D0-F048-4543-976B-44A3529AF2A6}"/>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DA75C49D-D27F-472A-BF33-BDEA348CB5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6D19BD4-5785-4F8C-8CC1-388945E1F573}"/>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76685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62F3A7-72BE-4853-8F09-2EA2C1BC8C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62131CC-4044-4290-A0CD-559CB3E905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8CE34EA-5421-4D3D-BCF6-0CB246C515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1C6233A-A205-437F-8622-D87A2C4F4918}"/>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6" name="Footer Placeholder 5">
            <a:extLst>
              <a:ext uri="{FF2B5EF4-FFF2-40B4-BE49-F238E27FC236}">
                <a16:creationId xmlns:a16="http://schemas.microsoft.com/office/drawing/2014/main" xmlns="" id="{8061399E-CA68-4356-8DD8-3EE722AE0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0D2244E-AA7F-44B3-A3D1-D1F865326A8C}"/>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3745352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40A5B3-2883-47D8-A363-D04F25CF97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5FB0835-99E2-41B6-90FE-B879B4FEFF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049D99B-E4FE-4118-AF84-D27F1F222C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2E6DFEB-5A42-4D75-94AD-A8EB9BDBD1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6FDA406-76B3-4227-AD46-B8FCDAC7E6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4AAE5C6-4807-478D-AB20-9E18AFB5DB97}"/>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8" name="Footer Placeholder 7">
            <a:extLst>
              <a:ext uri="{FF2B5EF4-FFF2-40B4-BE49-F238E27FC236}">
                <a16:creationId xmlns:a16="http://schemas.microsoft.com/office/drawing/2014/main" xmlns="" id="{AF72808B-4180-4E54-AF14-5D846050A8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F7ACFDC-8AA5-4A77-98C8-9DDEE1629B9E}"/>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3441771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8664C9-DCD5-4FB6-A0EF-9AABB97862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DC65801-5664-4C33-8DA5-BEA185ABAF91}"/>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4" name="Footer Placeholder 3">
            <a:extLst>
              <a:ext uri="{FF2B5EF4-FFF2-40B4-BE49-F238E27FC236}">
                <a16:creationId xmlns:a16="http://schemas.microsoft.com/office/drawing/2014/main" xmlns="" id="{9FCBABB2-ECFF-41A3-99D1-21B8CA88B5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7407CDE-1D34-43E6-AAB9-AD75959FDEA8}"/>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281610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278ADFA-DED6-4715-96A2-1741A0EB9727}"/>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3" name="Footer Placeholder 2">
            <a:extLst>
              <a:ext uri="{FF2B5EF4-FFF2-40B4-BE49-F238E27FC236}">
                <a16:creationId xmlns:a16="http://schemas.microsoft.com/office/drawing/2014/main" xmlns="" id="{219E7FE3-8E4C-4B96-9F3C-0F5F0664B8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1BCE328-9147-418A-9385-B875CABD809C}"/>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2120715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6A702E-F9F9-40A7-A463-10E3D71533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68391B3-56E7-47E1-9BA2-36816D773E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EE85757-8F14-41E4-9C54-216A11BB7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8341A51-7B67-4E51-ADED-485C4D745111}"/>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6" name="Footer Placeholder 5">
            <a:extLst>
              <a:ext uri="{FF2B5EF4-FFF2-40B4-BE49-F238E27FC236}">
                <a16:creationId xmlns:a16="http://schemas.microsoft.com/office/drawing/2014/main" xmlns="" id="{2029F74A-CC16-4455-9286-8F1F78C416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A7B49F5-409B-4B99-A4D6-8370C2B6BBB7}"/>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56476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2F78E-36F4-4B5B-BC27-208781767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6D7E52A-5474-4A2C-9CD2-B3F553999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20B5F39-7388-4847-9717-0290C0748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F0D7BFA-AD83-430B-A1A6-EE3316D4A9F7}"/>
              </a:ext>
            </a:extLst>
          </p:cNvPr>
          <p:cNvSpPr>
            <a:spLocks noGrp="1"/>
          </p:cNvSpPr>
          <p:nvPr>
            <p:ph type="dt" sz="half" idx="10"/>
          </p:nvPr>
        </p:nvSpPr>
        <p:spPr/>
        <p:txBody>
          <a:bodyPr/>
          <a:lstStyle/>
          <a:p>
            <a:fld id="{9DE3BFAD-F0EB-453A-83A7-AA1C61A705F5}" type="datetimeFigureOut">
              <a:rPr lang="en-US" smtClean="0"/>
              <a:pPr/>
              <a:t>5/20/2020</a:t>
            </a:fld>
            <a:endParaRPr lang="en-US"/>
          </a:p>
        </p:txBody>
      </p:sp>
      <p:sp>
        <p:nvSpPr>
          <p:cNvPr id="6" name="Footer Placeholder 5">
            <a:extLst>
              <a:ext uri="{FF2B5EF4-FFF2-40B4-BE49-F238E27FC236}">
                <a16:creationId xmlns:a16="http://schemas.microsoft.com/office/drawing/2014/main" xmlns="" id="{5D3B8A32-17D6-4B24-B23D-FD376A0DB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CC8DD30-CDBA-4E5B-954F-24F9B2955F9F}"/>
              </a:ext>
            </a:extLst>
          </p:cNvPr>
          <p:cNvSpPr>
            <a:spLocks noGrp="1"/>
          </p:cNvSpPr>
          <p:nvPr>
            <p:ph type="sldNum" sz="quarter" idx="12"/>
          </p:nvPr>
        </p:nvSpPr>
        <p:spPr/>
        <p:txBody>
          <a:bodyPr/>
          <a:lstStyle/>
          <a:p>
            <a:fld id="{4A185B83-E8B6-4114-8353-AE3FC19CB137}" type="slidenum">
              <a:rPr lang="en-US" smtClean="0"/>
              <a:pPr/>
              <a:t>‹#›</a:t>
            </a:fld>
            <a:endParaRPr lang="en-US"/>
          </a:p>
        </p:txBody>
      </p:sp>
    </p:spTree>
    <p:extLst>
      <p:ext uri="{BB962C8B-B14F-4D97-AF65-F5344CB8AC3E}">
        <p14:creationId xmlns:p14="http://schemas.microsoft.com/office/powerpoint/2010/main" val="19258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8B70BD2-4167-46AE-AD9B-72AE54832A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8878F35-507C-4C5E-AAF1-17FB537B7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0A019B-6D93-4749-ADFC-80F4EE0A56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3BFAD-F0EB-453A-83A7-AA1C61A705F5}" type="datetimeFigureOut">
              <a:rPr lang="en-US" smtClean="0"/>
              <a:pPr/>
              <a:t>5/20/2020</a:t>
            </a:fld>
            <a:endParaRPr lang="en-US"/>
          </a:p>
        </p:txBody>
      </p:sp>
      <p:sp>
        <p:nvSpPr>
          <p:cNvPr id="5" name="Footer Placeholder 4">
            <a:extLst>
              <a:ext uri="{FF2B5EF4-FFF2-40B4-BE49-F238E27FC236}">
                <a16:creationId xmlns:a16="http://schemas.microsoft.com/office/drawing/2014/main" xmlns="" id="{F403737A-4A27-43C3-AD96-A28FE506D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FB9EC4A-3419-4749-ACAA-E25F642A5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85B83-E8B6-4114-8353-AE3FC19CB137}" type="slidenum">
              <a:rPr lang="en-US" smtClean="0"/>
              <a:pPr/>
              <a:t>‹#›</a:t>
            </a:fld>
            <a:endParaRPr lang="en-US"/>
          </a:p>
        </p:txBody>
      </p:sp>
    </p:spTree>
    <p:extLst>
      <p:ext uri="{BB962C8B-B14F-4D97-AF65-F5344CB8AC3E}">
        <p14:creationId xmlns:p14="http://schemas.microsoft.com/office/powerpoint/2010/main" val="148314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12080"/>
            <a:ext cx="9144000" cy="1422410"/>
          </a:xfrm>
        </p:spPr>
        <p:txBody>
          <a:bodyPr>
            <a:normAutofit fontScale="92500" lnSpcReduction="10000"/>
          </a:bodyPr>
          <a:lstStyle/>
          <a:p>
            <a:r>
              <a:rPr lang="en-US" sz="3600" b="1" i="1" dirty="0" smtClean="0">
                <a:latin typeface="Times New Roman" panose="02020603050405020304" pitchFamily="18" charset="0"/>
                <a:cs typeface="Times New Roman" panose="02020603050405020304" pitchFamily="18" charset="0"/>
              </a:rPr>
              <a:t>By Ms Shahzaib Ch (semester IV)</a:t>
            </a:r>
          </a:p>
          <a:p>
            <a:r>
              <a:rPr lang="en-US" sz="3600" b="1" i="1" dirty="0" smtClean="0">
                <a:latin typeface="Times New Roman" panose="02020603050405020304" pitchFamily="18" charset="0"/>
                <a:cs typeface="Times New Roman" panose="02020603050405020304" pitchFamily="18" charset="0"/>
              </a:rPr>
              <a:t>English Lit </a:t>
            </a:r>
            <a:r>
              <a:rPr lang="en-US" sz="3600" b="1" i="1" smtClean="0">
                <a:latin typeface="Times New Roman" panose="02020603050405020304" pitchFamily="18" charset="0"/>
                <a:cs typeface="Times New Roman" panose="02020603050405020304" pitchFamily="18" charset="0"/>
              </a:rPr>
              <a:t>(Minor) Rope</a:t>
            </a:r>
            <a:endParaRPr lang="en-US" sz="3600" b="1" i="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By Katherine Anne Porter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4869871" y="1254535"/>
            <a:ext cx="2452256" cy="296500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557610025"/>
      </p:ext>
    </p:extLst>
  </p:cSld>
  <p:clrMapOvr>
    <a:masterClrMapping/>
  </p:clrMapOvr>
  <p:transition advTm="1047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BE8A4-9DFC-4699-A35D-4E51C680EF92}"/>
              </a:ext>
            </a:extLst>
          </p:cNvPr>
          <p:cNvSpPr>
            <a:spLocks noGrp="1"/>
          </p:cNvSpPr>
          <p:nvPr>
            <p:ph type="title"/>
          </p:nvPr>
        </p:nvSpPr>
        <p:spPr>
          <a:xfrm>
            <a:off x="838200" y="365125"/>
            <a:ext cx="10515600" cy="845837"/>
          </a:xfrm>
        </p:spPr>
        <p:txBody>
          <a:bodyPr/>
          <a:lstStyle/>
          <a:p>
            <a:r>
              <a:rPr lang="en-US" dirty="0"/>
              <a:t>Introduction:</a:t>
            </a:r>
          </a:p>
        </p:txBody>
      </p:sp>
      <p:sp>
        <p:nvSpPr>
          <p:cNvPr id="3" name="Content Placeholder 2">
            <a:extLst>
              <a:ext uri="{FF2B5EF4-FFF2-40B4-BE49-F238E27FC236}">
                <a16:creationId xmlns:a16="http://schemas.microsoft.com/office/drawing/2014/main" xmlns="" id="{D1ACEECA-502C-490E-B53B-F73E024B700B}"/>
              </a:ext>
            </a:extLst>
          </p:cNvPr>
          <p:cNvSpPr>
            <a:spLocks noGrp="1"/>
          </p:cNvSpPr>
          <p:nvPr>
            <p:ph idx="1"/>
          </p:nvPr>
        </p:nvSpPr>
        <p:spPr>
          <a:xfrm>
            <a:off x="838200" y="1210962"/>
            <a:ext cx="10515600" cy="5281913"/>
          </a:xfrm>
        </p:spPr>
        <p:txBody>
          <a:bodyPr>
            <a:normAutofit fontScale="92500"/>
          </a:bodyPr>
          <a:lstStyle/>
          <a:p>
            <a:r>
              <a:rPr lang="en-US" dirty="0"/>
              <a:t>Katherine Anne Porter was an American journalist, essayist, short story writer, novelist, and political activist.</a:t>
            </a:r>
          </a:p>
          <a:p>
            <a:r>
              <a:rPr lang="en-US" dirty="0"/>
              <a:t>Porter is examining circumstances in which a woman of her own background and social standing might find herself, trapped in an unhappy marriage and personally limited by the attitudes and values of her spouse.</a:t>
            </a:r>
          </a:p>
          <a:p>
            <a:r>
              <a:rPr lang="en-US" dirty="0"/>
              <a:t>The man and the woman in 'Rope' are unnamed and undescribed.</a:t>
            </a:r>
          </a:p>
          <a:p>
            <a:r>
              <a:rPr lang="en-US" dirty="0"/>
              <a:t>Since "Rope" does illuminate the husband's feelings more than the wife's, she concludes the storyteller is most likely the husband and that "Rope" is the story of a wife's frustrations and of her husband's inability to understand and comprehend them.</a:t>
            </a:r>
          </a:p>
          <a:p>
            <a:r>
              <a:rPr lang="en-US" dirty="0"/>
              <a:t>The story Rope effectively describes the hidden frustration </a:t>
            </a:r>
            <a:r>
              <a:rPr lang="en-US" dirty="0" smtClean="0"/>
              <a:t>of a </a:t>
            </a:r>
            <a:r>
              <a:rPr lang="en-US" dirty="0"/>
              <a:t>married couple that is caused by lack of communication by presenting a bundle of rope as a symbol.</a:t>
            </a:r>
          </a:p>
        </p:txBody>
      </p:sp>
    </p:spTree>
    <p:extLst>
      <p:ext uri="{BB962C8B-B14F-4D97-AF65-F5344CB8AC3E}">
        <p14:creationId xmlns:p14="http://schemas.microsoft.com/office/powerpoint/2010/main" val="3042032135"/>
      </p:ext>
    </p:extLst>
  </p:cSld>
  <p:clrMapOvr>
    <a:masterClrMapping/>
  </p:clrMapOvr>
  <p:transition advTm="11311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A1FD84-3E72-4C66-AF1D-053F7DD86EE8}"/>
              </a:ext>
            </a:extLst>
          </p:cNvPr>
          <p:cNvSpPr>
            <a:spLocks noGrp="1"/>
          </p:cNvSpPr>
          <p:nvPr>
            <p:ph type="title"/>
          </p:nvPr>
        </p:nvSpPr>
        <p:spPr>
          <a:xfrm>
            <a:off x="838200" y="365126"/>
            <a:ext cx="10515600" cy="623416"/>
          </a:xfrm>
        </p:spPr>
        <p:txBody>
          <a:bodyPr>
            <a:normAutofit fontScale="90000"/>
          </a:bodyPr>
          <a:lstStyle/>
          <a:p>
            <a:r>
              <a:rPr lang="en-US" dirty="0"/>
              <a:t>Main Idea:</a:t>
            </a:r>
          </a:p>
        </p:txBody>
      </p:sp>
      <p:sp>
        <p:nvSpPr>
          <p:cNvPr id="3" name="Content Placeholder 2">
            <a:extLst>
              <a:ext uri="{FF2B5EF4-FFF2-40B4-BE49-F238E27FC236}">
                <a16:creationId xmlns:a16="http://schemas.microsoft.com/office/drawing/2014/main" xmlns="" id="{E5BA2476-49DB-46EC-AEFC-6724969A99FD}"/>
              </a:ext>
            </a:extLst>
          </p:cNvPr>
          <p:cNvSpPr>
            <a:spLocks noGrp="1"/>
          </p:cNvSpPr>
          <p:nvPr>
            <p:ph idx="1"/>
          </p:nvPr>
        </p:nvSpPr>
        <p:spPr>
          <a:xfrm>
            <a:off x="838200" y="988542"/>
            <a:ext cx="10515600" cy="5188421"/>
          </a:xfrm>
        </p:spPr>
        <p:txBody>
          <a:bodyPr>
            <a:normAutofit fontScale="92500" lnSpcReduction="20000"/>
          </a:bodyPr>
          <a:lstStyle/>
          <a:p>
            <a:r>
              <a:rPr lang="en-US" dirty="0"/>
              <a:t>A married couple hang themselves with words in Katherine Anne Porter's short story "Rope," which details a heated argument, in a setting that is unfamiliar to both opponents, over a coil of rope and some forgotten coffee.</a:t>
            </a:r>
          </a:p>
          <a:p>
            <a:r>
              <a:rPr lang="en-US" dirty="0"/>
              <a:t>Porter, who suffered several failed relationships of her own, seems to be diagramming not only a marital upheaval but also the frustrated discovery that all couples experience when partners reveal selfishly real motivations.</a:t>
            </a:r>
          </a:p>
          <a:p>
            <a:r>
              <a:rPr lang="en-US" dirty="0"/>
              <a:t>The rope becomes a symbolic chain that joins them in misery, a noose that mentally lynches both as one. "It was the rope again," says Porter, invoking marital doom.</a:t>
            </a:r>
          </a:p>
          <a:p>
            <a:r>
              <a:rPr lang="en-US" dirty="0"/>
              <a:t>Their spat reveals numerous "hot buttons" in the relationship: her hatred of the home, his hatred of her impatience, their detestation of each other. The tale's balance is remarkable: the couple never understand each other's thought processes, although we see them perfectly, and their mutual tone moves from annoyance to spite to white-hot anger.</a:t>
            </a:r>
          </a:p>
        </p:txBody>
      </p:sp>
    </p:spTree>
    <p:extLst>
      <p:ext uri="{BB962C8B-B14F-4D97-AF65-F5344CB8AC3E}">
        <p14:creationId xmlns:p14="http://schemas.microsoft.com/office/powerpoint/2010/main" val="3642239846"/>
      </p:ext>
    </p:extLst>
  </p:cSld>
  <p:clrMapOvr>
    <a:masterClrMapping/>
  </p:clrMapOvr>
  <p:transition advTm="15041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83B27-C3AC-430B-AF93-B1F799940356}"/>
              </a:ext>
            </a:extLst>
          </p:cNvPr>
          <p:cNvSpPr>
            <a:spLocks noGrp="1"/>
          </p:cNvSpPr>
          <p:nvPr>
            <p:ph type="title"/>
          </p:nvPr>
        </p:nvSpPr>
        <p:spPr/>
        <p:txBody>
          <a:bodyPr/>
          <a:lstStyle/>
          <a:p>
            <a:r>
              <a:rPr lang="en-US" dirty="0"/>
              <a:t>Significance of Title:</a:t>
            </a:r>
          </a:p>
        </p:txBody>
      </p:sp>
      <p:sp>
        <p:nvSpPr>
          <p:cNvPr id="3" name="Content Placeholder 2">
            <a:extLst>
              <a:ext uri="{FF2B5EF4-FFF2-40B4-BE49-F238E27FC236}">
                <a16:creationId xmlns:a16="http://schemas.microsoft.com/office/drawing/2014/main" xmlns="" id="{776F5B65-E42D-4D8B-B216-695299432031}"/>
              </a:ext>
            </a:extLst>
          </p:cNvPr>
          <p:cNvSpPr>
            <a:spLocks noGrp="1"/>
          </p:cNvSpPr>
          <p:nvPr>
            <p:ph idx="1"/>
          </p:nvPr>
        </p:nvSpPr>
        <p:spPr/>
        <p:txBody>
          <a:bodyPr/>
          <a:lstStyle/>
          <a:p>
            <a:r>
              <a:rPr lang="en-US" dirty="0"/>
              <a:t>The rope itself is symbolic because rope can tie things together which seems to be the case in the story. Both the husband and the wife are bound (by marriage) to each other, whether they like it or not.</a:t>
            </a:r>
          </a:p>
          <a:p>
            <a:r>
              <a:rPr lang="en-US" dirty="0"/>
              <a:t>"Rope" effectively demonstrates what can happen in a relationship without mutual respect and a conscious effort to understand the other's point of view. Unfortunately, these "fated" relationship are not uncommon in our society. Often minor disagreements escalate into domestic violence. Gender roles and perceptions, though radically evolving, continue to sabotage otherwise healthy and mutually beneficial liaisons.</a:t>
            </a:r>
          </a:p>
        </p:txBody>
      </p:sp>
    </p:spTree>
    <p:extLst>
      <p:ext uri="{BB962C8B-B14F-4D97-AF65-F5344CB8AC3E}">
        <p14:creationId xmlns:p14="http://schemas.microsoft.com/office/powerpoint/2010/main" val="3233099315"/>
      </p:ext>
    </p:extLst>
  </p:cSld>
  <p:clrMapOvr>
    <a:masterClrMapping/>
  </p:clrMapOvr>
  <p:transition advTm="10757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9C599-73B9-4EE0-BE6D-C5B9EBC228B3}"/>
              </a:ext>
            </a:extLst>
          </p:cNvPr>
          <p:cNvSpPr>
            <a:spLocks noGrp="1"/>
          </p:cNvSpPr>
          <p:nvPr>
            <p:ph type="title"/>
          </p:nvPr>
        </p:nvSpPr>
        <p:spPr/>
        <p:txBody>
          <a:bodyPr/>
          <a:lstStyle/>
          <a:p>
            <a:r>
              <a:rPr lang="en-US" dirty="0"/>
              <a:t>Themes:</a:t>
            </a:r>
          </a:p>
        </p:txBody>
      </p:sp>
      <p:sp>
        <p:nvSpPr>
          <p:cNvPr id="3" name="Content Placeholder 2">
            <a:extLst>
              <a:ext uri="{FF2B5EF4-FFF2-40B4-BE49-F238E27FC236}">
                <a16:creationId xmlns:a16="http://schemas.microsoft.com/office/drawing/2014/main" xmlns="" id="{A3CEE504-F14B-4AAA-B659-7DA34012E447}"/>
              </a:ext>
            </a:extLst>
          </p:cNvPr>
          <p:cNvSpPr>
            <a:spLocks noGrp="1"/>
          </p:cNvSpPr>
          <p:nvPr>
            <p:ph idx="1"/>
          </p:nvPr>
        </p:nvSpPr>
        <p:spPr/>
        <p:txBody>
          <a:bodyPr/>
          <a:lstStyle/>
          <a:p>
            <a:r>
              <a:rPr lang="en-US" dirty="0"/>
              <a:t>Insecurity</a:t>
            </a:r>
          </a:p>
          <a:p>
            <a:r>
              <a:rPr lang="en-US" dirty="0"/>
              <a:t>Love</a:t>
            </a:r>
          </a:p>
          <a:p>
            <a:r>
              <a:rPr lang="en-US" dirty="0"/>
              <a:t>Resentment</a:t>
            </a:r>
          </a:p>
          <a:p>
            <a:r>
              <a:rPr lang="en-US" dirty="0"/>
              <a:t>Connection</a:t>
            </a:r>
          </a:p>
          <a:p>
            <a:r>
              <a:rPr lang="en-US" dirty="0"/>
              <a:t>Commitment</a:t>
            </a:r>
          </a:p>
          <a:p>
            <a:r>
              <a:rPr lang="en-US" dirty="0"/>
              <a:t>Struggle</a:t>
            </a:r>
          </a:p>
          <a:p>
            <a:r>
              <a:rPr lang="en-US" dirty="0"/>
              <a:t>Paralysis</a:t>
            </a:r>
          </a:p>
          <a:p>
            <a:r>
              <a:rPr lang="en-US" dirty="0"/>
              <a:t>Lack of communication</a:t>
            </a:r>
          </a:p>
        </p:txBody>
      </p:sp>
    </p:spTree>
    <p:extLst>
      <p:ext uri="{BB962C8B-B14F-4D97-AF65-F5344CB8AC3E}">
        <p14:creationId xmlns:p14="http://schemas.microsoft.com/office/powerpoint/2010/main" val="1855869916"/>
      </p:ext>
    </p:extLst>
  </p:cSld>
  <p:clrMapOvr>
    <a:masterClrMapping/>
  </p:clrMapOvr>
  <p:transition advTm="35414"/>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681720-E7B6-486A-B5EC-E32CCEBDCA5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BDE80C6D-53A7-4F73-A7F4-15C7E5E287E1}"/>
              </a:ext>
            </a:extLst>
          </p:cNvPr>
          <p:cNvSpPr>
            <a:spLocks noGrp="1"/>
          </p:cNvSpPr>
          <p:nvPr>
            <p:ph idx="1"/>
          </p:nvPr>
        </p:nvSpPr>
        <p:spPr/>
        <p:txBody>
          <a:bodyPr/>
          <a:lstStyle/>
          <a:p>
            <a:pPr marL="0" indent="0" algn="just">
              <a:buNone/>
            </a:pPr>
            <a:r>
              <a:rPr lang="en-US" dirty="0"/>
              <a:t>Porter delineates circumstances in which a wife is caught in an unhappy marriage and completely frustrated by the situation surrounding her. The wife experiences financial distress and anxiety over her unfaithful husband and personality conflict. The story that is based on the quarrel of a married couple shows that a small dispute that happens in everyday life can be an opportunity to express cumulative complaints. The trivial argument about coffee and rope becomes a serious squabbling. The irony is that neither party cares for the other, any more than they care about the useless rope.</a:t>
            </a:r>
          </a:p>
        </p:txBody>
      </p:sp>
    </p:spTree>
    <p:extLst>
      <p:ext uri="{BB962C8B-B14F-4D97-AF65-F5344CB8AC3E}">
        <p14:creationId xmlns:p14="http://schemas.microsoft.com/office/powerpoint/2010/main" val="2030682043"/>
      </p:ext>
    </p:extLst>
  </p:cSld>
  <p:clrMapOvr>
    <a:masterClrMapping/>
  </p:clrMapOvr>
  <p:transition advTm="114398"/>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574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Introduction:</vt:lpstr>
      <vt:lpstr>Main Idea:</vt:lpstr>
      <vt:lpstr>Significance of Title:</vt:lpstr>
      <vt:lpstr>Themes: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Hussain Azhar</dc:creator>
  <cp:lastModifiedBy>Hira</cp:lastModifiedBy>
  <cp:revision>11</cp:revision>
  <dcterms:created xsi:type="dcterms:W3CDTF">2020-04-18T03:05:19Z</dcterms:created>
  <dcterms:modified xsi:type="dcterms:W3CDTF">2020-05-20T10:27:10Z</dcterms:modified>
</cp:coreProperties>
</file>